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754880"/>
            <a:ext cx="6345936" cy="64008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60" y="4754880"/>
            <a:ext cx="6345936" cy="6400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97280" y="4882896"/>
            <a:ext cx="5843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6B6843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Author: Laiba Bint-e-Zia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345643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AI-Powered Dynamic Pacman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7699248" y="4882896"/>
            <a:ext cx="5843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6B6843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Date: 12th.05.2025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0" y="3557016"/>
            <a:ext cx="1298448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256" y="3557016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557016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4937760"/>
            <a:ext cx="383133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of Genetic Algorithm to optimize the chasing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404104" y="4937760"/>
            <a:ext cx="38313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of DFS (Depth-First Search)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848088" y="4937760"/>
            <a:ext cx="383133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of A* for ghost pathfinding and goal tracking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241401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AI Methodology</a:t>
            </a:r>
            <a:endParaRPr lang="en-US" sz="46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8368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01168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5720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Challenges Faced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26517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362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5778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329184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05</a:t>
            </a:r>
            <a:endParaRPr lang="en-US" sz="64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84962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892040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71032" y="393192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971032" y="498348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583680" y="4928616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Real-time dynamic maze building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806440" y="259689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Challenges Faced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6583680" y="3877056"/>
            <a:ext cx="721461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Training Ghost on algorithms to chase the Pacmen(they had been acting up throughout the whole process)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8368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01168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5778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26517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5720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Results &amp; Performance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29184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06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1362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37083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11149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63016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6696" y="446227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96696" y="519379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" y="372160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3666744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Ghost AI demonstrated the ability to adapt and pursue player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237744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Results &amp; Performance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1609344" y="5138928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Two player Pacman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609344" y="4398264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Map regeneration within the game loop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8368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6517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5778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45720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Technologies Used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1362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29184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07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201168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128" y="4169664"/>
            <a:ext cx="2487168" cy="64922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928" y="4169664"/>
            <a:ext cx="2487168" cy="64922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169664"/>
            <a:ext cx="2487168" cy="64922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814816" y="4297680"/>
            <a:ext cx="19842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6B684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Pygame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5806440" y="314553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Technologies Used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6071616" y="4297680"/>
            <a:ext cx="19842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6B684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Python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1567160" y="4297680"/>
            <a:ext cx="19842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6B684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Online Resources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8368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362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01168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5720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55778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29184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08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26517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2980944"/>
            <a:ext cx="7507224" cy="3026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project successfully transformed the traditional Pacman game into a dynamic, AI-driven experience. By integrating intelligent ghost behavior using search algorithms and introducing multiplayer mechanics with a regenerating map, we created a challenging and engaging game environment. The combination of classic gameplay with modern AI not only enhanced the player experience but also demonstrated the power of AI in real-time decision-making and adaptive systems.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184708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</a:t>
            </a:r>
            <a:endParaRPr lang="en-US" sz="46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8130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Game Features and Mechanics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44439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Results &amp; Performance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44439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Challenges Faced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31729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Project Objectives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7571232" y="50749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8. Conclusion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50749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7. Technologies Used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571500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9. Visual Theme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31729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38130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AI Methodology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832104" y="176479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8368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5720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201168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362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5778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26517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29184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01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4231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736592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96696" y="251460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96696" y="48280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117043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1609344" y="2450592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Original Pacman Game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1609344" y="5276088"/>
            <a:ext cx="7214616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•The goal was to blend nostalgia with modern AI techniques in a fun, multiplayer setting.</a:t>
            </a:r>
            <a:pPr algn="l" indent="0" marL="0">
              <a:lnSpc>
                <a:spcPts val="2970"/>
              </a:lnSpc>
              <a:buNone/>
            </a:pP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Using pathfinding algorithms and procedural maps, we created a smarter, more competitive experience.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609344" y="4773168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Motivation for Upgrading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1609344" y="2962656"/>
            <a:ext cx="7214616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•In traditional Pacman, the player navigates a maze to consume all pellets while avoiding capture by four ghosts. Power pellets allow Pacman to eat ghosts temporarily. The goal is to clear the map without losing all lives.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8368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5778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329184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02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201168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362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720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 Objectives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26517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818120" y="3374136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818120" y="5394960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062472" y="4389120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 Objectives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710928" y="5660136"/>
            <a:ext cx="39867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Dynamic map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710928" y="3209544"/>
            <a:ext cx="39867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AI-based ghost behavior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50976" y="4434840"/>
            <a:ext cx="351129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Two-player competition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8368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362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29184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03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55778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45720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Game Features and Mechanics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201168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26517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57616" y="5513832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6108192" y="5513832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357616" y="3264408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108192" y="3264408"/>
            <a:ext cx="173736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1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710928" y="5660136"/>
            <a:ext cx="39867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Respawning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50976" y="3209544"/>
            <a:ext cx="39867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Map regeneration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Game Features and Mechanics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950976" y="5660136"/>
            <a:ext cx="39867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Power-ups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710928" y="3209544"/>
            <a:ext cx="39867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Scoring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8368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29184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04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26517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362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01168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720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AI Methodology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55778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2025-05-11T14:51:04Z</dcterms:created>
  <dcterms:modified xsi:type="dcterms:W3CDTF">2025-05-11T14:51:04Z</dcterms:modified>
</cp:coreProperties>
</file>